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056" y="-2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67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4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6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5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40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0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05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43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1A12-5F68-469F-8FED-85A8B063961E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F15F-36C7-4D9A-BD05-D828AADE4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0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0226" t="16339" r="11264" b="10268"/>
          <a:stretch/>
        </p:blipFill>
        <p:spPr>
          <a:xfrm>
            <a:off x="557098" y="1175322"/>
            <a:ext cx="5764306" cy="30295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 rot="20198382">
            <a:off x="2924807" y="2238058"/>
            <a:ext cx="478971" cy="2779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9531" y="44239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階事務所冷蔵庫</a:t>
            </a:r>
            <a:endParaRPr kumimoji="1" lang="ja-JP" altLang="en-US" dirty="0"/>
          </a:p>
        </p:txBody>
      </p:sp>
      <p:cxnSp>
        <p:nvCxnSpPr>
          <p:cNvPr id="8" name="直線コネクタ 7"/>
          <p:cNvCxnSpPr>
            <a:stCxn id="5" idx="2"/>
            <a:endCxn id="6" idx="0"/>
          </p:cNvCxnSpPr>
          <p:nvPr/>
        </p:nvCxnSpPr>
        <p:spPr>
          <a:xfrm flipH="1">
            <a:off x="2108288" y="2504609"/>
            <a:ext cx="1111109" cy="191934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0891" y="27867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ワクチン保管施設について（例）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2" y="5753240"/>
            <a:ext cx="2373650" cy="331979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37642" y="5464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（写真）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443843" y="6456618"/>
            <a:ext cx="995409" cy="1154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63966" y="70899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上段右側に保管。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停電時の自家発電あり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13" idx="3"/>
            <a:endCxn id="14" idx="1"/>
          </p:cNvCxnSpPr>
          <p:nvPr/>
        </p:nvCxnSpPr>
        <p:spPr>
          <a:xfrm>
            <a:off x="3439252" y="7033955"/>
            <a:ext cx="724714" cy="379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6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26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沖縄県</dc:creator>
  <cp:lastModifiedBy>沖縄県</cp:lastModifiedBy>
  <cp:revision>2</cp:revision>
  <cp:lastPrinted>2023-03-09T02:55:18Z</cp:lastPrinted>
  <dcterms:created xsi:type="dcterms:W3CDTF">2023-03-09T02:45:27Z</dcterms:created>
  <dcterms:modified xsi:type="dcterms:W3CDTF">2023-03-09T02:56:58Z</dcterms:modified>
</cp:coreProperties>
</file>