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9" r:id="rId3"/>
    <p:sldId id="260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1FEB5-4DF0-4B7B-8E37-F5787E900854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84AAC-D6DA-479B-8EC7-C1F7F6636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64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757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00A031D8-37B5-484F-BB58-7D436BD62FCE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7680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909059CE-89E6-495F-9ACF-F64B56455C05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9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79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314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355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97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40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423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32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357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75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81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717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15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75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99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2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50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6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05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3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08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93C97-E0EC-4BF8-BE5B-95643A8A1B12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A305D-F495-48CB-9483-132CD5F9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1091-3265-4B26-A268-B6DCEC6EE52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A866F-FEF6-464D-A258-D4966D07CE1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3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12513;&#12452;&#12481;&#12517;&#12454;&#39006;(&#33455;&#26543;&#33550;)!%5b&#9733;&#35299;&#26512;&#12471;&#12540;&#12488;2017&#65288;&#12373;&#12392;&#12358;&#12365;&#12403;&#65289;.xlsm%5d&#12513;&#12452;&#12481;&#12517;&#12454;&#39006;(&#33455;&#26543;&#33550;)%20Chart%203" TargetMode="External"/><Relationship Id="rId7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65398;&#65437;&#65404;&#65388;&#65404;&#65437;&#65400;&#65394;&#65418;&#65423;&#65399;(&#65412;&#65431;&#65391;&#65420;&#65439;)!%5b&#9733;&#35299;&#26512;&#12471;&#12540;&#12488;2017&#65288;&#12373;&#12392;&#12358;&#12365;&#12403;&#65289;.xlsm%5d&#65398;&#65437;&#65404;&#65388;&#65404;&#65437;&#65400;&#65394;&#65418;&#65423;&#65399;(&#65412;&#65431;&#65391;&#65420;&#65439;)%20Chart%204" TargetMode="Externa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65398;&#65437;&#65404;&#65388;&#65404;&#65437;&#65400;&#65394;&#65418;&#65423;&#65399;(&#65412;&#65431;&#65391;&#65420;&#65439;)!%5b&#9733;&#35299;&#26512;&#12471;&#12540;&#12488;2017&#65288;&#12373;&#12392;&#12358;&#12365;&#12403;&#65289;.xlsm%5d&#65398;&#65437;&#65404;&#65388;&#65404;&#65437;&#65400;&#65394;&#65418;&#65423;&#65399;(&#65412;&#65431;&#65391;&#65420;&#65439;)%20Chart%203" TargetMode="External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12513;&#12452;&#12481;&#12517;&#12454;&#39006;(&#33455;&#26543;&#33550;)!%5b&#9733;&#35299;&#26512;&#12471;&#12540;&#12488;2017&#65288;&#12373;&#12392;&#12358;&#12365;&#12403;&#65289;.xlsm%5d&#12513;&#12452;&#12481;&#12517;&#12454;&#39006;(&#33455;&#26543;&#33550;)%20Chart%20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12513;&#12452;&#12481;&#12517;&#12454;&#39006;(&#33455;&#26543;&#33550;)!%5b&#9733;&#35299;&#26512;&#12471;&#12540;&#12488;2017&#65288;&#12373;&#12392;&#12358;&#12365;&#12403;&#65289;.xlsm%5d&#12513;&#12452;&#12481;&#12517;&#12454;&#39006;(&#33455;&#26543;&#33550;)%20Chart%203" TargetMode="External"/><Relationship Id="rId7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12452;&#12493;&#12520;&#12488;&#12454;&#65288;&#12488;&#12521;&#12483;&#12503;&#65289;!%5b&#9733;&#35299;&#26512;&#12471;&#12540;&#12488;2017&#65288;&#12373;&#12392;&#12358;&#12365;&#12403;&#65289;.xlsm%5d&#12452;&#12493;&#12520;&#12488;&#12454;&#65288;&#12488;&#12521;&#12483;&#12503;&#65289;%20Chart%203" TargetMode="Externa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12513;&#12452;&#12481;&#12517;&#12454;&#39006;(&#33455;&#26543;&#33550;)!%5b&#9733;&#35299;&#26512;&#12471;&#12540;&#12488;2017&#65288;&#12373;&#12392;&#12358;&#12365;&#12403;&#65289;.xlsm%5d&#12513;&#12452;&#12481;&#12517;&#12454;&#39006;(&#33455;&#26543;&#33550;)%20Chart%204" TargetMode="External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file:///\\Mib-Landisk\HOME\OurDoc\&#9312;&#30476;\data\&#9315;&#20104;&#23519;&#38450;&#38500;&#29677;\03.&#20491;&#20154;&#12501;&#12457;&#12523;&#12480;\&#27704;&#23665;\&#27704;&#23665;&#20104;&#22577;&#36039;&#26009;\&#20104;&#22577;&#36039;&#26009;\&#12373;&#12392;&#12358;&#12365;&#12403;\&#9733;&#35299;&#26512;&#12471;&#12540;&#12488;2017&#65288;&#12373;&#12392;&#12358;&#12365;&#12403;&#65289;.xlsm!&#12452;&#12493;&#12520;&#12488;&#12454;&#65288;&#12488;&#12521;&#12483;&#12503;&#65289;!%5b&#9733;&#35299;&#26512;&#12471;&#12540;&#12488;2017&#65288;&#12373;&#12392;&#12358;&#12365;&#12403;&#65289;.xlsm%5d&#12452;&#12493;&#12520;&#12488;&#12454;&#65288;&#12488;&#12521;&#12483;&#12503;&#65289;%20Chart%20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8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03199" y="4012063"/>
            <a:ext cx="8521699" cy="25834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3200" y="1506614"/>
            <a:ext cx="8521699" cy="242191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rgbClr val="00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ja-JP" altLang="en-US" sz="280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調査結果　</a:t>
            </a:r>
            <a:r>
              <a:rPr lang="ja-JP" altLang="en-US" sz="28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メイチュウ類（カンシャシンクイハマキ</a:t>
            </a:r>
            <a:r>
              <a:rPr lang="ja-JP" altLang="en-US" sz="28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91" y="401206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フェロモントラップ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91" y="156396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芯枯茎率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88983" y="105915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過去２年間の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323" y="107299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今年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304682"/>
              </p:ext>
            </p:extLst>
          </p:nvPr>
        </p:nvGraphicFramePr>
        <p:xfrm>
          <a:off x="863600" y="1962150"/>
          <a:ext cx="318135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マクロ有効ワークシート" r:id="rId3" imgW="3181253" imgH="1914639" progId="Excel.SheetMacroEnabled.12">
                  <p:link updateAutomatic="1"/>
                </p:oleObj>
              </mc:Choice>
              <mc:Fallback>
                <p:oleObj name="マクロ有効ワークシート" r:id="rId3" imgW="3181253" imgH="1914639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600" y="1962150"/>
                        <a:ext cx="3181350" cy="1914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34407"/>
              </p:ext>
            </p:extLst>
          </p:nvPr>
        </p:nvGraphicFramePr>
        <p:xfrm>
          <a:off x="863600" y="4567238"/>
          <a:ext cx="318135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マクロ有効ワークシート" r:id="rId5" imgW="3181253" imgH="1914639" progId="Excel.SheetMacroEnabled.12">
                  <p:link updateAutomatic="1"/>
                </p:oleObj>
              </mc:Choice>
              <mc:Fallback>
                <p:oleObj name="マクロ有効ワークシート" r:id="rId5" imgW="3181253" imgH="1914639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3600" y="4567238"/>
                        <a:ext cx="3181350" cy="1914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809099"/>
              </p:ext>
            </p:extLst>
          </p:nvPr>
        </p:nvGraphicFramePr>
        <p:xfrm>
          <a:off x="4610100" y="4565650"/>
          <a:ext cx="32099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マクロ有効ワークシート" r:id="rId7" imgW="3209867" imgH="1876308" progId="Excel.SheetMacroEnabled.12">
                  <p:link updateAutomatic="1"/>
                </p:oleObj>
              </mc:Choice>
              <mc:Fallback>
                <p:oleObj name="マクロ有効ワークシート" r:id="rId7" imgW="3209867" imgH="18763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10100" y="4565650"/>
                        <a:ext cx="3209925" cy="1876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149810"/>
              </p:ext>
            </p:extLst>
          </p:nvPr>
        </p:nvGraphicFramePr>
        <p:xfrm>
          <a:off x="4610100" y="1954213"/>
          <a:ext cx="3213100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マクロ有効ワークシート" r:id="rId9" imgW="3212520" imgH="1845426" progId="Excel.SheetMacroEnabled.12">
                  <p:link updateAutomatic="1"/>
                </p:oleObj>
              </mc:Choice>
              <mc:Fallback>
                <p:oleObj name="マクロ有効ワークシート" r:id="rId9" imgW="3212520" imgH="184542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10100" y="1954213"/>
                        <a:ext cx="3213100" cy="1844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11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203199" y="4012063"/>
            <a:ext cx="8521699" cy="25834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03198" y="1397408"/>
            <a:ext cx="8521699" cy="242191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rgbClr val="00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沖縄本島</a:t>
            </a:r>
            <a:r>
              <a:rPr lang="ja-JP" altLang="en-US" sz="280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メイチュウ類（イネヨトウ</a:t>
            </a:r>
            <a:r>
              <a:rPr lang="ja-JP" altLang="en-US" sz="28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1656" y="144554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芯枯茎率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7784" y="417309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フェロモントラップ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203200" y="836613"/>
            <a:ext cx="7886700" cy="7239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ja-JP" altLang="en-US" sz="1800" dirty="0" smtClean="0">
                <a:solidFill>
                  <a:prstClr val="black"/>
                </a:solidFill>
              </a:rPr>
              <a:t>　　　</a:t>
            </a:r>
            <a:r>
              <a:rPr lang="ja-JP" altLang="en-US" dirty="0" smtClean="0">
                <a:solidFill>
                  <a:prstClr val="black"/>
                </a:solidFill>
              </a:rPr>
              <a:t>　　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marL="0" indent="0">
              <a:buFontTx/>
              <a:buNone/>
              <a:defRPr/>
            </a:pP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9323" y="96954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今年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3837" y="95385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過去２年間の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endParaRPr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584582"/>
              </p:ext>
            </p:extLst>
          </p:nvPr>
        </p:nvGraphicFramePr>
        <p:xfrm>
          <a:off x="644525" y="1803400"/>
          <a:ext cx="318135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マクロ有効ワークシート" r:id="rId3" imgW="3181253" imgH="1914639" progId="Excel.SheetMacroEnabled.12">
                  <p:link updateAutomatic="1"/>
                </p:oleObj>
              </mc:Choice>
              <mc:Fallback>
                <p:oleObj name="マクロ有効ワークシート" r:id="rId3" imgW="3181253" imgH="1914639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525" y="1803400"/>
                        <a:ext cx="3181350" cy="1914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18"/>
              </p:ext>
            </p:extLst>
          </p:nvPr>
        </p:nvGraphicFramePr>
        <p:xfrm>
          <a:off x="4765675" y="1798638"/>
          <a:ext cx="32099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マクロ有効ワークシート" r:id="rId5" imgW="3209867" imgH="1876308" progId="Excel.SheetMacroEnabled.12">
                  <p:link updateAutomatic="1"/>
                </p:oleObj>
              </mc:Choice>
              <mc:Fallback>
                <p:oleObj name="マクロ有効ワークシート" r:id="rId5" imgW="3209867" imgH="18763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5675" y="1798638"/>
                        <a:ext cx="3209925" cy="1876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791833"/>
              </p:ext>
            </p:extLst>
          </p:nvPr>
        </p:nvGraphicFramePr>
        <p:xfrm>
          <a:off x="688975" y="4527550"/>
          <a:ext cx="318135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マクロ有効ワークシート" r:id="rId7" imgW="3181253" imgH="1914639" progId="Excel.SheetMacroEnabled.12">
                  <p:link updateAutomatic="1"/>
                </p:oleObj>
              </mc:Choice>
              <mc:Fallback>
                <p:oleObj name="マクロ有効ワークシート" r:id="rId7" imgW="3181253" imgH="1914639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8975" y="4527550"/>
                        <a:ext cx="3181350" cy="1914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545540"/>
              </p:ext>
            </p:extLst>
          </p:nvPr>
        </p:nvGraphicFramePr>
        <p:xfrm>
          <a:off x="4764088" y="4521200"/>
          <a:ext cx="32099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マクロ有効ワークシート" r:id="rId9" imgW="3209867" imgH="1876308" progId="Excel.SheetMacroEnabled.12">
                  <p:link updateAutomatic="1"/>
                </p:oleObj>
              </mc:Choice>
              <mc:Fallback>
                <p:oleObj name="マクロ有効ワークシート" r:id="rId9" imgW="3209867" imgH="18763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64088" y="4521200"/>
                        <a:ext cx="3209925" cy="1876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0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203199" y="4012063"/>
            <a:ext cx="8521699" cy="2583470"/>
          </a:xfrm>
          <a:prstGeom prst="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03200" y="1403162"/>
            <a:ext cx="8521699" cy="2421919"/>
          </a:xfrm>
          <a:prstGeom prst="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rgbClr val="00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ja-JP" altLang="en-US" sz="280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宮古島</a:t>
            </a:r>
            <a:r>
              <a:rPr lang="ja-JP" altLang="en-US" sz="280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メイチュウ類（カンシャシンクイハマキ</a:t>
            </a:r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91" y="407707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フェロモントラップ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91" y="149454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芯枯茎率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88983" y="105915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過去２年間の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323" y="107299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今年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773485"/>
            <a:ext cx="3384376" cy="193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直線コネクタ 15"/>
          <p:cNvCxnSpPr/>
          <p:nvPr/>
        </p:nvCxnSpPr>
        <p:spPr>
          <a:xfrm>
            <a:off x="4324350" y="1403162"/>
            <a:ext cx="0" cy="5192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8983" y="4414217"/>
            <a:ext cx="32559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421" y="1863874"/>
            <a:ext cx="3082197" cy="184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278" y="4446404"/>
            <a:ext cx="3286482" cy="197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7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203199" y="4012063"/>
            <a:ext cx="8521699" cy="2583470"/>
          </a:xfrm>
          <a:prstGeom prst="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3200" y="1403162"/>
            <a:ext cx="8521699" cy="2421919"/>
          </a:xfrm>
          <a:prstGeom prst="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rgbClr val="00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ja-JP" altLang="en-US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宮古島</a:t>
            </a:r>
            <a:r>
              <a:rPr lang="ja-JP" altLang="en-US" sz="280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メイチュウ類（イネヨトウ</a:t>
            </a:r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1656" y="144554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芯枯茎率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408659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フェロモントラップ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203200" y="836613"/>
            <a:ext cx="7886700" cy="7239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ja-JP" altLang="en-US" sz="1800" dirty="0" smtClean="0"/>
              <a:t>　　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pPr marL="0" indent="0">
              <a:buFontTx/>
              <a:buNone/>
              <a:defRPr/>
            </a:pPr>
            <a:endParaRPr lang="en-US" altLang="ja-JP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9323" y="96954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今年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3837" y="95385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過去２年間の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773485"/>
            <a:ext cx="3384376" cy="193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直線コネクタ 26"/>
          <p:cNvCxnSpPr/>
          <p:nvPr/>
        </p:nvCxnSpPr>
        <p:spPr>
          <a:xfrm>
            <a:off x="4324350" y="1403162"/>
            <a:ext cx="0" cy="5192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3837" y="4376253"/>
            <a:ext cx="3480571" cy="205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421" y="1799067"/>
            <a:ext cx="3190367" cy="191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323" y="4455928"/>
            <a:ext cx="3315113" cy="199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2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436563" y="3986213"/>
            <a:ext cx="8280400" cy="270986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36563" y="1306513"/>
            <a:ext cx="8280400" cy="26797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50180" name="テキスト ボックス 10"/>
          <p:cNvSpPr txBox="1">
            <a:spLocks noChangeArrowheads="1"/>
          </p:cNvSpPr>
          <p:nvPr/>
        </p:nvSpPr>
        <p:spPr bwMode="auto">
          <a:xfrm>
            <a:off x="476250" y="4033838"/>
            <a:ext cx="215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solidFill>
                  <a:prstClr val="black"/>
                </a:solidFill>
              </a:rPr>
              <a:t>トラップ</a:t>
            </a:r>
            <a:endParaRPr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50181" name="テキスト ボックス 4"/>
          <p:cNvSpPr txBox="1">
            <a:spLocks noChangeArrowheads="1"/>
          </p:cNvSpPr>
          <p:nvPr/>
        </p:nvSpPr>
        <p:spPr bwMode="auto">
          <a:xfrm>
            <a:off x="4548188" y="915988"/>
            <a:ext cx="3752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0000"/>
                </a:solidFill>
              </a:rPr>
              <a:t>過去２年間のデータ</a:t>
            </a:r>
          </a:p>
        </p:txBody>
      </p:sp>
      <p:sp>
        <p:nvSpPr>
          <p:cNvPr id="50182" name="テキスト ボックス 17"/>
          <p:cNvSpPr txBox="1">
            <a:spLocks noChangeArrowheads="1"/>
          </p:cNvSpPr>
          <p:nvPr/>
        </p:nvSpPr>
        <p:spPr bwMode="auto">
          <a:xfrm>
            <a:off x="444500" y="922338"/>
            <a:ext cx="3752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0000"/>
                </a:solidFill>
              </a:rPr>
              <a:t>今年</a:t>
            </a:r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4552950" y="1306513"/>
            <a:ext cx="23813" cy="541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ja-JP" altLang="en-US" sz="2800" dirty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八重山　メイチュウ類（カンシャシンクイハマキ）</a:t>
            </a:r>
            <a:endParaRPr lang="en-US" altLang="ja-JP" sz="2800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185" name="テキスト ボックス 10"/>
          <p:cNvSpPr txBox="1">
            <a:spLocks noChangeArrowheads="1"/>
          </p:cNvSpPr>
          <p:nvPr/>
        </p:nvSpPr>
        <p:spPr bwMode="auto">
          <a:xfrm>
            <a:off x="436563" y="1306513"/>
            <a:ext cx="1884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芯枯</a:t>
            </a:r>
            <a:r>
              <a:rPr lang="ja-JP" altLang="en-US" sz="1800" dirty="0" smtClean="0">
                <a:solidFill>
                  <a:prstClr val="black"/>
                </a:solidFill>
              </a:rPr>
              <a:t>茎率</a:t>
            </a:r>
            <a:endParaRPr lang="ja-JP" altLang="en-US" sz="1800" b="1" dirty="0">
              <a:solidFill>
                <a:srgbClr val="FF0000"/>
              </a:solidFill>
            </a:endParaRPr>
          </a:p>
        </p:txBody>
      </p:sp>
      <p:pic>
        <p:nvPicPr>
          <p:cNvPr id="50186" name="図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913" y="1819275"/>
            <a:ext cx="315912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7" name="図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4560888"/>
            <a:ext cx="3200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8" name="図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4551363"/>
            <a:ext cx="31908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9" name="図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1819275"/>
            <a:ext cx="3197225" cy="191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5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436563" y="3986213"/>
            <a:ext cx="8280400" cy="270986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36563" y="1306513"/>
            <a:ext cx="8280400" cy="26797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51204" name="テキスト ボックス 10"/>
          <p:cNvSpPr txBox="1">
            <a:spLocks noChangeArrowheads="1"/>
          </p:cNvSpPr>
          <p:nvPr/>
        </p:nvSpPr>
        <p:spPr bwMode="auto">
          <a:xfrm>
            <a:off x="476250" y="4033838"/>
            <a:ext cx="2178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solidFill>
                  <a:prstClr val="black"/>
                </a:solidFill>
              </a:rPr>
              <a:t>トラップ</a:t>
            </a:r>
            <a:endParaRPr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51205" name="テキスト ボックス 4"/>
          <p:cNvSpPr txBox="1">
            <a:spLocks noChangeArrowheads="1"/>
          </p:cNvSpPr>
          <p:nvPr/>
        </p:nvSpPr>
        <p:spPr bwMode="auto">
          <a:xfrm>
            <a:off x="4548188" y="915988"/>
            <a:ext cx="3752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0000"/>
                </a:solidFill>
              </a:rPr>
              <a:t>過去２年間のデータ</a:t>
            </a:r>
          </a:p>
        </p:txBody>
      </p:sp>
      <p:sp>
        <p:nvSpPr>
          <p:cNvPr id="51206" name="テキスト ボックス 17"/>
          <p:cNvSpPr txBox="1">
            <a:spLocks noChangeArrowheads="1"/>
          </p:cNvSpPr>
          <p:nvPr/>
        </p:nvSpPr>
        <p:spPr bwMode="auto">
          <a:xfrm>
            <a:off x="444500" y="922338"/>
            <a:ext cx="3752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0000"/>
                </a:solidFill>
              </a:rPr>
              <a:t>今年</a:t>
            </a:r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4552950" y="1306513"/>
            <a:ext cx="23813" cy="541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ja-JP" altLang="en-US" sz="2800" dirty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八重山　メイチュウ類（イネヨトウ）</a:t>
            </a:r>
            <a:endParaRPr lang="en-US" altLang="ja-JP" sz="2800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209" name="テキスト ボックス 10"/>
          <p:cNvSpPr txBox="1">
            <a:spLocks noChangeArrowheads="1"/>
          </p:cNvSpPr>
          <p:nvPr/>
        </p:nvSpPr>
        <p:spPr bwMode="auto">
          <a:xfrm>
            <a:off x="436563" y="1306513"/>
            <a:ext cx="2084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芯枯</a:t>
            </a:r>
            <a:r>
              <a:rPr lang="ja-JP" altLang="en-US" sz="1800" dirty="0" smtClean="0">
                <a:solidFill>
                  <a:prstClr val="black"/>
                </a:solidFill>
              </a:rPr>
              <a:t>茎率</a:t>
            </a:r>
            <a:endParaRPr lang="ja-JP" altLang="en-US" sz="1800" b="1" dirty="0">
              <a:solidFill>
                <a:srgbClr val="FF0000"/>
              </a:solidFill>
            </a:endParaRPr>
          </a:p>
        </p:txBody>
      </p:sp>
      <p:pic>
        <p:nvPicPr>
          <p:cNvPr id="51210" name="図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913" y="4608513"/>
            <a:ext cx="31527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1" name="図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63" y="1819275"/>
            <a:ext cx="315912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2" name="図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1819275"/>
            <a:ext cx="3197225" cy="191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3" name="図 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4594225"/>
            <a:ext cx="31908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60</Words>
  <Application>Microsoft Office PowerPoint</Application>
  <PresentationFormat>画面に合わせる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リンクの設定</vt:lpstr>
      </vt:variant>
      <vt:variant>
        <vt:i4>8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Office ​​テーマ</vt:lpstr>
      <vt:lpstr>Office テーマ</vt:lpstr>
      <vt:lpstr>\\Mib-Landisk\HOME\OurDoc\①県\data\④予察防除班\03.個人フォルダ\永山\永山予報資料\予報資料\さとうきび\★解析シート2017（さとうきび）.xlsm!メイチュウ類(芯枯茎)![★解析シート2017（さとうきび）.xlsm]メイチュウ類(芯枯茎) Chart 3</vt:lpstr>
      <vt:lpstr>\\Mib-Landisk\HOME\OurDoc\①県\data\④予察防除班\03.個人フォルダ\永山\永山予報資料\予報資料\さとうきび\★解析シート2017（さとうきび）.xlsm!ｶﾝｼｬｼﾝｸｲﾊﾏｷ(ﾄﾗｯﾌﾟ)![★解析シート2017（さとうきび）.xlsm]ｶﾝｼｬｼﾝｸｲﾊﾏｷ(ﾄﾗｯﾌﾟ) Chart 3</vt:lpstr>
      <vt:lpstr>\\Mib-Landisk\HOME\OurDoc\①県\data\④予察防除班\03.個人フォルダ\永山\永山予報資料\予報資料\さとうきび\★解析シート2017（さとうきび）.xlsm!ｶﾝｼｬｼﾝｸｲﾊﾏｷ(ﾄﾗｯﾌﾟ)![★解析シート2017（さとうきび）.xlsm]ｶﾝｼｬｼﾝｸｲﾊﾏｷ(ﾄﾗｯﾌﾟ) Chart 4</vt:lpstr>
      <vt:lpstr>\\Mib-Landisk\HOME\OurDoc\①県\data\④予察防除班\03.個人フォルダ\永山\永山予報資料\予報資料\さとうきび\★解析シート2017（さとうきび）.xlsm!メイチュウ類(芯枯茎)![★解析シート2017（さとうきび）.xlsm]メイチュウ類(芯枯茎) Chart 4</vt:lpstr>
      <vt:lpstr>\\Mib-Landisk\HOME\OurDoc\①県\data\④予察防除班\03.個人フォルダ\永山\永山予報資料\予報資料\さとうきび\★解析シート2017（さとうきび）.xlsm!メイチュウ類(芯枯茎)![★解析シート2017（さとうきび）.xlsm]メイチュウ類(芯枯茎) Chart 3</vt:lpstr>
      <vt:lpstr>\\Mib-Landisk\HOME\OurDoc\①県\data\④予察防除班\03.個人フォルダ\永山\永山予報資料\予報資料\さとうきび\★解析シート2017（さとうきび）.xlsm!メイチュウ類(芯枯茎)![★解析シート2017（さとうきび）.xlsm]メイチュウ類(芯枯茎) Chart 4</vt:lpstr>
      <vt:lpstr>\\Mib-Landisk\HOME\OurDoc\①県\data\④予察防除班\03.個人フォルダ\永山\永山予報資料\予報資料\さとうきび\★解析シート2017（さとうきび）.xlsm!イネヨトウ（トラップ）![★解析シート2017（さとうきび）.xlsm]イネヨトウ（トラップ） Chart 3</vt:lpstr>
      <vt:lpstr>\\Mib-Landisk\HOME\OurDoc\①県\data\④予察防除班\03.個人フォルダ\永山\永山予報資料\予報資料\さとうきび\★解析シート2017（さとうきび）.xlsm!イネヨトウ（トラップ）![★解析シート2017（さとうきび）.xlsm]イネヨトウ（トラップ） Chart 4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沖縄県</dc:creator>
  <cp:lastModifiedBy>沖縄県</cp:lastModifiedBy>
  <cp:revision>3</cp:revision>
  <dcterms:created xsi:type="dcterms:W3CDTF">2017-03-30T00:15:00Z</dcterms:created>
  <dcterms:modified xsi:type="dcterms:W3CDTF">2017-03-30T00:36:04Z</dcterms:modified>
</cp:coreProperties>
</file>